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E452E-3429-41D1-B48F-3940A1202CD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5C48C-920D-455B-BEF1-F051EB445BD5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C48C-920D-455B-BEF1-F051EB445BD5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156CE-8CBB-45D4-86DC-47B14F58B715}" type="datetimeFigureOut">
              <a:rPr lang="en-IE" smtClean="0"/>
              <a:pPr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A3C0-DB83-4AFC-9FC5-DB4D4BFB19E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Discursive Essays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Tips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Homework Sources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When you have decided on your title, Google it.  Look for newspaper articles on the topic.</a:t>
            </a:r>
          </a:p>
          <a:p>
            <a:r>
              <a:rPr lang="en-IE" dirty="0" smtClean="0"/>
              <a:t>Remember to stick to reputable papers, ideally broadsheets.  The Irish Times or The Times are good sources.</a:t>
            </a:r>
          </a:p>
          <a:p>
            <a:r>
              <a:rPr lang="en-IE" dirty="0" smtClean="0"/>
              <a:t>Look for quotes on the topic. The dreadfully-named ‘Brainy Quote’ site is very useful.</a:t>
            </a:r>
          </a:p>
          <a:p>
            <a:r>
              <a:rPr lang="en-IE" dirty="0" smtClean="0"/>
              <a:t>Jot down all the quotes and sources you have found.  Be sure to attribute your quotes correctly.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Next step…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Look at the information you have gathered.  Does it help you to form a thesis?  </a:t>
            </a:r>
          </a:p>
          <a:p>
            <a:r>
              <a:rPr lang="en-IE" dirty="0" smtClean="0"/>
              <a:t>Think about the others in your class.  Will they have the same approach as you?  Try to </a:t>
            </a:r>
            <a:r>
              <a:rPr lang="en-IE" smtClean="0"/>
              <a:t>be original.</a:t>
            </a:r>
            <a:endParaRPr lang="en-IE" dirty="0" smtClean="0"/>
          </a:p>
          <a:p>
            <a:r>
              <a:rPr lang="en-IE" dirty="0" smtClean="0"/>
              <a:t>Once you have decided on your point of view, discard any material which is irrelevant.</a:t>
            </a:r>
          </a:p>
          <a:p>
            <a:r>
              <a:rPr lang="en-IE" dirty="0" smtClean="0"/>
              <a:t>Decide on the order in which you are going to arrange your points and their associated quotes and sources.</a:t>
            </a:r>
          </a:p>
          <a:p>
            <a:r>
              <a:rPr lang="en-IE" dirty="0" smtClean="0"/>
              <a:t>You may wish to save a strong quote for your conclusion.  Remember, the examiner will be marking you at this stage!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Do not…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List your points without having a thesis to unite them.  This is the most important point I can make in this lesson.</a:t>
            </a:r>
          </a:p>
          <a:p>
            <a:r>
              <a:rPr lang="en-IE" dirty="0" smtClean="0"/>
              <a:t>Use generalisations </a:t>
            </a:r>
          </a:p>
          <a:p>
            <a:r>
              <a:rPr lang="en-IE" dirty="0" smtClean="0"/>
              <a:t>Make wild, unsubstantiated claims</a:t>
            </a:r>
          </a:p>
          <a:p>
            <a:r>
              <a:rPr lang="en-IE" dirty="0" smtClean="0"/>
              <a:t>Contradict yourself</a:t>
            </a:r>
          </a:p>
          <a:p>
            <a:r>
              <a:rPr lang="en-IE" dirty="0" smtClean="0"/>
              <a:t>Adopt a whiny or inappropriately sanctimonious tone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Audience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 is vital that you keep your audience in mind throughout.  </a:t>
            </a:r>
          </a:p>
          <a:p>
            <a:r>
              <a:rPr lang="en-IE" dirty="0" smtClean="0"/>
              <a:t>This will determine the </a:t>
            </a:r>
            <a:r>
              <a:rPr lang="en-IE" u="sng" dirty="0" smtClean="0"/>
              <a:t>register</a:t>
            </a:r>
            <a:r>
              <a:rPr lang="en-IE" dirty="0" smtClean="0"/>
              <a:t> of your essay.</a:t>
            </a:r>
          </a:p>
          <a:p>
            <a:r>
              <a:rPr lang="en-IE" dirty="0" smtClean="0"/>
              <a:t>Err on the side of formality if you are not sure how relaxed your tone should be.  </a:t>
            </a:r>
          </a:p>
          <a:p>
            <a:r>
              <a:rPr lang="en-IE" dirty="0" smtClean="0"/>
              <a:t>Remember, your essay is being corrected by an adult examiner, not a fellow student.  The examiner is your audience too!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292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Discursive Essays</vt:lpstr>
      <vt:lpstr>Homework Sources</vt:lpstr>
      <vt:lpstr>Next step…</vt:lpstr>
      <vt:lpstr>Do not…</vt:lpstr>
      <vt:lpstr>Audience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Discursive Essays</dc:title>
  <dc:creator>Aoife</dc:creator>
  <cp:lastModifiedBy>Aoife</cp:lastModifiedBy>
  <cp:revision>4</cp:revision>
  <dcterms:created xsi:type="dcterms:W3CDTF">2013-01-04T13:01:43Z</dcterms:created>
  <dcterms:modified xsi:type="dcterms:W3CDTF">2013-01-09T10:03:19Z</dcterms:modified>
</cp:coreProperties>
</file>